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74" r:id="rId3"/>
    <p:sldId id="257" r:id="rId4"/>
    <p:sldId id="258" r:id="rId5"/>
    <p:sldId id="259" r:id="rId6"/>
    <p:sldId id="277" r:id="rId7"/>
    <p:sldId id="284" r:id="rId8"/>
    <p:sldId id="268" r:id="rId9"/>
    <p:sldId id="283" r:id="rId10"/>
    <p:sldId id="273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anose="020B0604020202020204" charset="-52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69b551e1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69b551e1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6a021831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6a021831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69b551e1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69b551e1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69b551e1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69b551e1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69b551e1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69b551e1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064878" y="575151"/>
            <a:ext cx="5017500" cy="1996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Проектная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	деятельность</a:t>
            </a:r>
            <a:br>
              <a:rPr lang="ru" dirty="0"/>
            </a:b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/>
              <a:t>Разработка </a:t>
            </a:r>
            <a:r>
              <a:rPr lang="en-US" sz="2500" dirty="0"/>
              <a:t>3D-</a:t>
            </a:r>
            <a:r>
              <a:rPr lang="ru-RU" sz="2500" dirty="0"/>
              <a:t>моделей для подсистемы «Классификатор ЕСКД»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969256" y="3700608"/>
            <a:ext cx="3614090" cy="530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latin typeface="+mn-lt"/>
              </a:rPr>
              <a:t>Участник - студент </a:t>
            </a:r>
            <a:r>
              <a:rPr lang="en-US" sz="1400" dirty="0">
                <a:latin typeface="+mn-lt"/>
              </a:rPr>
              <a:t>4</a:t>
            </a:r>
            <a:r>
              <a:rPr lang="ru" sz="1400" dirty="0">
                <a:latin typeface="+mn-lt"/>
              </a:rPr>
              <a:t>-го курса:</a:t>
            </a:r>
            <a:endParaRPr sz="1400" dirty="0">
              <a:latin typeface="+mn-lt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latin typeface="+mn-lt"/>
              </a:rPr>
              <a:t>- Серяков А. В. группы 181-32</a:t>
            </a:r>
            <a:r>
              <a:rPr lang="en-US" sz="1400" dirty="0">
                <a:latin typeface="+mn-lt"/>
              </a:rPr>
              <a:t>4</a:t>
            </a:r>
            <a:endParaRPr sz="14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E4B83-934A-4F59-8CC9-FD177257D7F5}"/>
              </a:ext>
            </a:extLst>
          </p:cNvPr>
          <p:cNvSpPr txBox="1"/>
          <p:nvPr/>
        </p:nvSpPr>
        <p:spPr>
          <a:xfrm>
            <a:off x="4969256" y="4231603"/>
            <a:ext cx="346081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+mn-lt"/>
              </a:rPr>
              <a:t>Куратор проекта: 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+mn-lt"/>
              </a:rPr>
              <a:t>-Толстиков Антон Витальевич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/>
        </p:nvSpPr>
        <p:spPr>
          <a:xfrm>
            <a:off x="1300684" y="2397004"/>
            <a:ext cx="6764700" cy="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</a:t>
            </a:r>
            <a:endParaRPr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F4E4FBF3-59B3-49E7-B7C1-43C0D1B0ECE0}"/>
              </a:ext>
            </a:extLst>
          </p:cNvPr>
          <p:cNvCxnSpPr/>
          <p:nvPr/>
        </p:nvCxnSpPr>
        <p:spPr>
          <a:xfrm>
            <a:off x="684213" y="981075"/>
            <a:ext cx="699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F5FEA3F2-D743-437D-9270-07D832817E13}"/>
              </a:ext>
            </a:extLst>
          </p:cNvPr>
          <p:cNvCxnSpPr/>
          <p:nvPr/>
        </p:nvCxnSpPr>
        <p:spPr>
          <a:xfrm flipV="1">
            <a:off x="900113" y="476250"/>
            <a:ext cx="0" cy="720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172A2964-CAFE-43D4-B2CD-BB69EE89E185}"/>
              </a:ext>
            </a:extLst>
          </p:cNvPr>
          <p:cNvSpPr txBox="1">
            <a:spLocks/>
          </p:cNvSpPr>
          <p:nvPr/>
        </p:nvSpPr>
        <p:spPr bwMode="auto">
          <a:xfrm>
            <a:off x="900113" y="582319"/>
            <a:ext cx="7726363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sz="1600" b="1" dirty="0">
                <a:solidFill>
                  <a:schemeClr val="bg1"/>
                </a:solidFill>
                <a:latin typeface="+mn-lt"/>
                <a:cs typeface="Arial"/>
              </a:rPr>
              <a:t>Состав команды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5" r="9540"/>
          <a:stretch/>
        </p:blipFill>
        <p:spPr>
          <a:xfrm>
            <a:off x="1002201" y="1884318"/>
            <a:ext cx="1652284" cy="16899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41504" y="2575423"/>
            <a:ext cx="2980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latin typeface="+mj-lt"/>
              </a:rPr>
              <a:t>Серяков Алексей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– Develo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per</a:t>
            </a:r>
            <a:r>
              <a:rPr lang="ru-RU" dirty="0">
                <a:solidFill>
                  <a:schemeClr val="bg1"/>
                </a:solidFill>
                <a:latin typeface="+mj-lt"/>
              </a:rPr>
              <a:t>.</a:t>
            </a:r>
            <a:endParaRPr lang="ru-RU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004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81724"/>
          </a:xfrm>
          <a:prstGeom prst="rect">
            <a:avLst/>
          </a:prstGeom>
        </p:spPr>
      </p:pic>
      <p:sp>
        <p:nvSpPr>
          <p:cNvPr id="141" name="Google Shape;141;p14"/>
          <p:cNvSpPr/>
          <p:nvPr/>
        </p:nvSpPr>
        <p:spPr>
          <a:xfrm flipH="1">
            <a:off x="0" y="138224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3357592" y="3490784"/>
            <a:ext cx="5786408" cy="14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проекта: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Разработать </a:t>
            </a:r>
            <a:r>
              <a:rPr lang="en-US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3D-</a:t>
            </a:r>
            <a:r>
              <a:rPr lang="ru-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модели по схемам из классификатора ЕСКД</a:t>
            </a:r>
            <a:endParaRPr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/>
        </p:nvSpPr>
        <p:spPr>
          <a:xfrm>
            <a:off x="1247638" y="1464856"/>
            <a:ext cx="7169100" cy="4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Задачи, реализованные в этом семестре:</a:t>
            </a:r>
            <a:endParaRPr lang="en-US"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" sz="24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Изучен классификатор ЕСКД от компании Аскон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Создано 35 </a:t>
            </a:r>
            <a:r>
              <a:rPr lang="en-US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3D-</a:t>
            </a: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моделей для «Классификатора ЕСКД»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Разработаны чертежи для 3</a:t>
            </a:r>
            <a:r>
              <a:rPr lang="en-US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D-</a:t>
            </a: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моделей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Посещена конференция от </a:t>
            </a:r>
            <a:r>
              <a:rPr lang="en-US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Autodesk</a:t>
            </a:r>
            <a:endParaRPr lang="ru-RU"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ru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"/>
            <a:ext cx="9144000" cy="5143300"/>
          </a:xfrm>
          <a:prstGeom prst="rect">
            <a:avLst/>
          </a:prstGeom>
        </p:spPr>
      </p:pic>
      <p:sp>
        <p:nvSpPr>
          <p:cNvPr id="153" name="Google Shape;153;p16"/>
          <p:cNvSpPr/>
          <p:nvPr/>
        </p:nvSpPr>
        <p:spPr>
          <a:xfrm flipH="1">
            <a:off x="0" y="200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3648650" y="2750700"/>
            <a:ext cx="5334900" cy="19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Этапы работы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Поиск информации о классификаторе ЕСКД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8629F78-B40F-4AD5-9716-89698130E852}"/>
              </a:ext>
            </a:extLst>
          </p:cNvPr>
          <p:cNvSpPr txBox="1"/>
          <p:nvPr/>
        </p:nvSpPr>
        <p:spPr>
          <a:xfrm>
            <a:off x="4692140" y="3877857"/>
            <a:ext cx="3882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информации в различных источниках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E7CD443-E174-4C04-B7DD-E6DF265B9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05" y="323987"/>
            <a:ext cx="3630300" cy="210893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258C12-A559-4063-A15F-F92F7C40C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556310"/>
            <a:ext cx="4115771" cy="227308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B9DB542-FE76-4B40-A5F1-D109EB6A0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97" y="2811292"/>
            <a:ext cx="3882795" cy="193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4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1B8C159-2D63-47A4-990B-CAC56BC63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9" y="213581"/>
            <a:ext cx="3832621" cy="215584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F82E41-419F-4DE6-AA68-EFC729503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141" y="1812529"/>
            <a:ext cx="3832620" cy="21558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36833C-38A8-45F0-A5AD-EA6B2D67A44C}"/>
              </a:ext>
            </a:extLst>
          </p:cNvPr>
          <p:cNvSpPr txBox="1"/>
          <p:nvPr/>
        </p:nvSpPr>
        <p:spPr>
          <a:xfrm>
            <a:off x="888335" y="3181627"/>
            <a:ext cx="3265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Участие в конференции от компании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Autodesk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02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"/>
            <a:ext cx="9144000" cy="5143300"/>
          </a:xfrm>
          <a:prstGeom prst="rect">
            <a:avLst/>
          </a:prstGeom>
        </p:spPr>
      </p:pic>
      <p:sp>
        <p:nvSpPr>
          <p:cNvPr id="214" name="Google Shape;214;p25"/>
          <p:cNvSpPr/>
          <p:nvPr/>
        </p:nvSpPr>
        <p:spPr>
          <a:xfrm flipH="1">
            <a:off x="0" y="200"/>
            <a:ext cx="9144000" cy="5143500"/>
          </a:xfrm>
          <a:prstGeom prst="rtTriangle">
            <a:avLst/>
          </a:prstGeom>
          <a:solidFill>
            <a:srgbClr val="1B212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5"/>
          <p:cNvSpPr txBox="1"/>
          <p:nvPr/>
        </p:nvSpPr>
        <p:spPr>
          <a:xfrm>
            <a:off x="3528510" y="3207400"/>
            <a:ext cx="5334900" cy="19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</a:t>
            </a:r>
            <a:r>
              <a:rPr lang="en-US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3D-</a:t>
            </a:r>
            <a:r>
              <a:rPr lang="ru-RU" sz="3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моделей</a:t>
            </a:r>
            <a:endParaRPr sz="30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E826493-6591-4E8A-ACC9-19EAB290AC32}"/>
              </a:ext>
            </a:extLst>
          </p:cNvPr>
          <p:cNvSpPr txBox="1"/>
          <p:nvPr/>
        </p:nvSpPr>
        <p:spPr>
          <a:xfrm>
            <a:off x="4677439" y="3837811"/>
            <a:ext cx="3366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Примеры разработанных </a:t>
            </a:r>
            <a:r>
              <a:rPr lang="en-US" dirty="0">
                <a:solidFill>
                  <a:schemeClr val="bg1"/>
                </a:solidFill>
              </a:rPr>
              <a:t>3D-</a:t>
            </a:r>
            <a:r>
              <a:rPr lang="ru-RU" dirty="0">
                <a:solidFill>
                  <a:schemeClr val="bg1"/>
                </a:solidFill>
              </a:rPr>
              <a:t>моделей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4BA214A-C357-46D6-836B-A2DA48B72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90410"/>
            <a:ext cx="3577507" cy="277756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F92451-C0D6-4712-A50E-68B967819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934" y="1024984"/>
            <a:ext cx="3075573" cy="349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3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96</Words>
  <Application>Microsoft Office PowerPoint</Application>
  <PresentationFormat>Экран (16:9)</PresentationFormat>
  <Paragraphs>28</Paragraphs>
  <Slides>10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Montserrat</vt:lpstr>
      <vt:lpstr>Arial</vt:lpstr>
      <vt:lpstr>Times New Roman</vt:lpstr>
      <vt:lpstr>Lato</vt:lpstr>
      <vt:lpstr>Focus</vt:lpstr>
      <vt:lpstr>Проектная   деятельность  Разработка 3D-моделей для подсистемы «Классификатор ЕСКД»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Проектная    деятельность  Разработка плагина под Autodesk Inventor 2021</dc:title>
  <cp:lastModifiedBy>RaNSiD</cp:lastModifiedBy>
  <cp:revision>18</cp:revision>
  <dcterms:modified xsi:type="dcterms:W3CDTF">2021-11-11T20:56:09Z</dcterms:modified>
</cp:coreProperties>
</file>